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178" autoAdjust="0"/>
    <p:restoredTop sz="94140" autoAdjust="0"/>
  </p:normalViewPr>
  <p:slideViewPr>
    <p:cSldViewPr snapToGrid="0">
      <p:cViewPr>
        <p:scale>
          <a:sx n="100" d="100"/>
          <a:sy n="100" d="100"/>
        </p:scale>
        <p:origin x="153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09/04/2025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09 de abril de 2025 – Quarta-feira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671835"/>
              </p:ext>
            </p:extLst>
          </p:nvPr>
        </p:nvGraphicFramePr>
        <p:xfrm>
          <a:off x="3319463" y="2586038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8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463" y="2586038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532868"/>
              </p:ext>
            </p:extLst>
          </p:nvPr>
        </p:nvGraphicFramePr>
        <p:xfrm>
          <a:off x="5348052" y="2594672"/>
          <a:ext cx="1847315" cy="115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9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052" y="2594672"/>
                        <a:ext cx="1847315" cy="1150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176351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0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298401"/>
              </p:ext>
            </p:extLst>
          </p:nvPr>
        </p:nvGraphicFramePr>
        <p:xfrm>
          <a:off x="5514766" y="3938430"/>
          <a:ext cx="1589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1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766" y="3938430"/>
                        <a:ext cx="15890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271278" y="4989555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833231"/>
              </p:ext>
            </p:extLst>
          </p:nvPr>
        </p:nvGraphicFramePr>
        <p:xfrm>
          <a:off x="1308745" y="5531752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2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8745" y="5531752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380588"/>
              </p:ext>
            </p:extLst>
          </p:nvPr>
        </p:nvGraphicFramePr>
        <p:xfrm>
          <a:off x="4298592" y="5566686"/>
          <a:ext cx="2010718" cy="1206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3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592" y="5566686"/>
                        <a:ext cx="2010718" cy="1206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891131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409851"/>
              </p:ext>
            </p:extLst>
          </p:nvPr>
        </p:nvGraphicFramePr>
        <p:xfrm>
          <a:off x="2852988" y="7534109"/>
          <a:ext cx="1979111" cy="11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4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2988" y="7534109"/>
                        <a:ext cx="1979111" cy="11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55488"/>
              </p:ext>
            </p:extLst>
          </p:nvPr>
        </p:nvGraphicFramePr>
        <p:xfrm>
          <a:off x="722583" y="7534109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5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583" y="7534109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867215"/>
              </p:ext>
            </p:extLst>
          </p:nvPr>
        </p:nvGraphicFramePr>
        <p:xfrm>
          <a:off x="4994275" y="7511144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6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4275" y="7511144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790030"/>
              </p:ext>
            </p:extLst>
          </p:nvPr>
        </p:nvGraphicFramePr>
        <p:xfrm>
          <a:off x="3040063" y="8863013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7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0063" y="8863013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131032"/>
              </p:ext>
            </p:extLst>
          </p:nvPr>
        </p:nvGraphicFramePr>
        <p:xfrm>
          <a:off x="5199063" y="8890338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8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9063" y="8890338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624807"/>
              </p:ext>
            </p:extLst>
          </p:nvPr>
        </p:nvGraphicFramePr>
        <p:xfrm>
          <a:off x="1328738" y="3799005"/>
          <a:ext cx="1711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49" name="Worksheet" r:id="rId28" imgW="1552452" imgH="1066747" progId="Excel.Sheet.8">
                  <p:embed/>
                </p:oleObj>
              </mc:Choice>
              <mc:Fallback>
                <p:oleObj name="Worksheet" r:id="rId28" imgW="1552452" imgH="106674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3799005"/>
                        <a:ext cx="1711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879614"/>
              </p:ext>
            </p:extLst>
          </p:nvPr>
        </p:nvGraphicFramePr>
        <p:xfrm>
          <a:off x="393700" y="2566988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0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2566988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848307"/>
              </p:ext>
            </p:extLst>
          </p:nvPr>
        </p:nvGraphicFramePr>
        <p:xfrm>
          <a:off x="756676" y="8795332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1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76" y="8795332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54355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7283</cp:revision>
  <cp:lastPrinted>2025-03-20T20:10:10Z</cp:lastPrinted>
  <dcterms:created xsi:type="dcterms:W3CDTF">2023-01-18T14:49:18Z</dcterms:created>
  <dcterms:modified xsi:type="dcterms:W3CDTF">2025-04-09T20:09:28Z</dcterms:modified>
</cp:coreProperties>
</file>