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2EF"/>
    <a:srgbClr val="2F0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178" autoAdjust="0"/>
    <p:restoredTop sz="93126" autoAdjust="0"/>
  </p:normalViewPr>
  <p:slideViewPr>
    <p:cSldViewPr snapToGrid="0">
      <p:cViewPr>
        <p:scale>
          <a:sx n="100" d="100"/>
          <a:sy n="100" d="100"/>
        </p:scale>
        <p:origin x="1530" y="-13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98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C6883E19-FCBF-4669-8471-E54217378185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7" y="4777553"/>
            <a:ext cx="5437822" cy="3909050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98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CC8BFA08-82B0-4EAE-97D0-0F2404D282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3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8BFA08-82B0-4EAE-97D0-0F2404D282A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50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19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12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06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07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36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74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6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81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87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15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5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803EE-C441-4F91-A406-95C7B1C7A16F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0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emf"/><Relationship Id="rId18" Type="http://schemas.openxmlformats.org/officeDocument/2006/relationships/oleObject" Target="../embeddings/Microsoft_Excel_97-2003_Worksheet5.xls"/><Relationship Id="rId26" Type="http://schemas.openxmlformats.org/officeDocument/2006/relationships/oleObject" Target="../embeddings/Microsoft_Excel_97-2003_Worksheet9.xls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8.emf"/><Relationship Id="rId7" Type="http://schemas.openxmlformats.org/officeDocument/2006/relationships/image" Target="../media/image1.emf"/><Relationship Id="rId12" Type="http://schemas.openxmlformats.org/officeDocument/2006/relationships/oleObject" Target="../embeddings/Microsoft_Excel_97-2003_Worksheet2.xls"/><Relationship Id="rId17" Type="http://schemas.openxmlformats.org/officeDocument/2006/relationships/image" Target="../media/image6.emf"/><Relationship Id="rId25" Type="http://schemas.openxmlformats.org/officeDocument/2006/relationships/image" Target="../media/image10.emf"/><Relationship Id="rId33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Microsoft_Excel_97-2003_Worksheet4.xls"/><Relationship Id="rId20" Type="http://schemas.openxmlformats.org/officeDocument/2006/relationships/oleObject" Target="../embeddings/Microsoft_Excel_97-2003_Worksheet6.xls"/><Relationship Id="rId29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.xls"/><Relationship Id="rId11" Type="http://schemas.openxmlformats.org/officeDocument/2006/relationships/image" Target="../media/image3.emf"/><Relationship Id="rId24" Type="http://schemas.openxmlformats.org/officeDocument/2006/relationships/oleObject" Target="../embeddings/Microsoft_Excel_97-2003_Worksheet8.xls"/><Relationship Id="rId32" Type="http://schemas.openxmlformats.org/officeDocument/2006/relationships/oleObject" Target="../embeddings/Microsoft_Excel_97-2003_Worksheet11.xls"/><Relationship Id="rId5" Type="http://schemas.openxmlformats.org/officeDocument/2006/relationships/image" Target="../media/image16.jpeg"/><Relationship Id="rId15" Type="http://schemas.openxmlformats.org/officeDocument/2006/relationships/image" Target="../media/image5.emf"/><Relationship Id="rId23" Type="http://schemas.openxmlformats.org/officeDocument/2006/relationships/image" Target="../media/image9.emf"/><Relationship Id="rId28" Type="http://schemas.openxmlformats.org/officeDocument/2006/relationships/oleObject" Target="../embeddings/oleObject2.bin"/><Relationship Id="rId10" Type="http://schemas.openxmlformats.org/officeDocument/2006/relationships/oleObject" Target="../embeddings/oleObject1.bin"/><Relationship Id="rId19" Type="http://schemas.openxmlformats.org/officeDocument/2006/relationships/image" Target="../media/image7.emf"/><Relationship Id="rId31" Type="http://schemas.openxmlformats.org/officeDocument/2006/relationships/image" Target="../media/image13.emf"/><Relationship Id="rId4" Type="http://schemas.openxmlformats.org/officeDocument/2006/relationships/image" Target="../media/image15.jpeg"/><Relationship Id="rId9" Type="http://schemas.openxmlformats.org/officeDocument/2006/relationships/image" Target="../media/image2.emf"/><Relationship Id="rId14" Type="http://schemas.openxmlformats.org/officeDocument/2006/relationships/oleObject" Target="../embeddings/Microsoft_Excel_97-2003_Worksheet3.xls"/><Relationship Id="rId22" Type="http://schemas.openxmlformats.org/officeDocument/2006/relationships/oleObject" Target="../embeddings/Microsoft_Excel_97-2003_Worksheet7.xls"/><Relationship Id="rId27" Type="http://schemas.openxmlformats.org/officeDocument/2006/relationships/image" Target="../media/image11.emf"/><Relationship Id="rId30" Type="http://schemas.openxmlformats.org/officeDocument/2006/relationships/oleObject" Target="../embeddings/Microsoft_Excel_97-2003_Worksheet10.xls"/><Relationship Id="rId8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m 66">
            <a:extLst>
              <a:ext uri="{FF2B5EF4-FFF2-40B4-BE49-F238E27FC236}">
                <a16:creationId xmlns:a16="http://schemas.microsoft.com/office/drawing/2014/main" id="{09FFC29D-0803-4950-93C3-192C074B2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33" y="271930"/>
            <a:ext cx="2163647" cy="111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m 65">
            <a:extLst>
              <a:ext uri="{FF2B5EF4-FFF2-40B4-BE49-F238E27FC236}">
                <a16:creationId xmlns:a16="http://schemas.microsoft.com/office/drawing/2014/main" id="{E020C01D-5B45-4E6F-B70F-C454E4B89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685" y="206898"/>
            <a:ext cx="1239024" cy="120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BAB8B9E-AE99-42DA-969D-365C5A667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4162"/>
            <a:ext cx="114568" cy="167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6698" tIns="28349" rIns="56698" bIns="28349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716"/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C719D3AB-95DB-4441-AF69-7AC527A1E498}"/>
              </a:ext>
            </a:extLst>
          </p:cNvPr>
          <p:cNvGrpSpPr/>
          <p:nvPr/>
        </p:nvGrpSpPr>
        <p:grpSpPr>
          <a:xfrm>
            <a:off x="271278" y="1455204"/>
            <a:ext cx="6901487" cy="584775"/>
            <a:chOff x="604068" y="1264442"/>
            <a:chExt cx="6901487" cy="582403"/>
          </a:xfrm>
        </p:grpSpPr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33976C11-3DBE-436B-A3E1-7B01CCA55A71}"/>
                </a:ext>
              </a:extLst>
            </p:cNvPr>
            <p:cNvCxnSpPr>
              <a:cxnSpLocks/>
            </p:cNvCxnSpPr>
            <p:nvPr/>
          </p:nvCxnSpPr>
          <p:spPr>
            <a:xfrm>
              <a:off x="604068" y="1282590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962F69-D5D1-4200-88F8-0EE7FFEB2B84}"/>
                </a:ext>
              </a:extLst>
            </p:cNvPr>
            <p:cNvSpPr txBox="1"/>
            <p:nvPr/>
          </p:nvSpPr>
          <p:spPr>
            <a:xfrm>
              <a:off x="2056807" y="1264442"/>
              <a:ext cx="4576997" cy="582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Fechamento dos Mercados </a:t>
              </a:r>
            </a:p>
            <a:p>
              <a:pPr algn="ctr"/>
              <a:r>
                <a:rPr lang="pt-B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07 de julho de 2025 – Segunda-feira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CACC7CF4-C3BD-43FA-87F5-9E76E708CBC9}"/>
              </a:ext>
            </a:extLst>
          </p:cNvPr>
          <p:cNvGrpSpPr/>
          <p:nvPr/>
        </p:nvGrpSpPr>
        <p:grpSpPr>
          <a:xfrm>
            <a:off x="393700" y="2039979"/>
            <a:ext cx="6901488" cy="413414"/>
            <a:chOff x="329090" y="2366601"/>
            <a:chExt cx="6901488" cy="419686"/>
          </a:xfrm>
        </p:grpSpPr>
        <p:cxnSp>
          <p:nvCxnSpPr>
            <p:cNvPr id="11" name="Conector reto 10">
              <a:extLst>
                <a:ext uri="{FF2B5EF4-FFF2-40B4-BE49-F238E27FC236}">
                  <a16:creationId xmlns:a16="http://schemas.microsoft.com/office/drawing/2014/main" id="{9EEB29AD-028D-47A3-B830-ECC9C2834F91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ECF3EADA-813A-4BEF-A1F3-B4327B6AF7BF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D6BADD9E-A380-4989-8304-339111209086}"/>
                </a:ext>
              </a:extLst>
            </p:cNvPr>
            <p:cNvSpPr txBox="1"/>
            <p:nvPr/>
          </p:nvSpPr>
          <p:spPr>
            <a:xfrm>
              <a:off x="351692" y="2369226"/>
              <a:ext cx="620683" cy="305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Soja</a:t>
              </a:r>
            </a:p>
          </p:txBody>
        </p:sp>
      </p:grpSp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C5C59CFB-50D0-48BF-B220-84191394A7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56008"/>
              </p:ext>
            </p:extLst>
          </p:nvPr>
        </p:nvGraphicFramePr>
        <p:xfrm>
          <a:off x="3300771" y="2540534"/>
          <a:ext cx="18796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2" name="Worksheet" r:id="rId6" imgW="2066869" imgH="1181246" progId="Excel.Sheet.8">
                  <p:embed/>
                </p:oleObj>
              </mc:Choice>
              <mc:Fallback>
                <p:oleObj name="Worksheet" r:id="rId6" imgW="2066869" imgH="1181246" progId="Excel.Sheet.8">
                  <p:embed/>
                  <p:pic>
                    <p:nvPicPr>
                      <p:cNvPr id="57" name="Objeto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771" y="2540534"/>
                        <a:ext cx="187960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B23F92D6-A879-4608-AD41-2C367C498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245778"/>
              </p:ext>
            </p:extLst>
          </p:nvPr>
        </p:nvGraphicFramePr>
        <p:xfrm>
          <a:off x="5452921" y="2540534"/>
          <a:ext cx="1846263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3" name="Worksheet" r:id="rId8" imgW="2114471" imgH="1190469" progId="Excel.Sheet.8">
                  <p:embed/>
                </p:oleObj>
              </mc:Choice>
              <mc:Fallback>
                <p:oleObj name="Worksheet" r:id="rId8" imgW="2114471" imgH="1190469" progId="Excel.Sheet.8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2921" y="2540534"/>
                        <a:ext cx="1846263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5586E172-9176-4B21-9268-3B7F5EA2B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829255"/>
              </p:ext>
            </p:extLst>
          </p:nvPr>
        </p:nvGraphicFramePr>
        <p:xfrm>
          <a:off x="3405546" y="3984642"/>
          <a:ext cx="17748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4" name="Worksheet" r:id="rId10" imgW="1752697" imgH="838067" progId="Excel.Sheet.8">
                  <p:embed/>
                </p:oleObj>
              </mc:Choice>
              <mc:Fallback>
                <p:oleObj name="Worksheet" r:id="rId10" imgW="1752697" imgH="838067" progId="Excel.Sheet.8">
                  <p:embed/>
                  <p:pic>
                    <p:nvPicPr>
                      <p:cNvPr id="58" name="Objeto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546" y="3984642"/>
                        <a:ext cx="177482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to 17">
            <a:extLst>
              <a:ext uri="{FF2B5EF4-FFF2-40B4-BE49-F238E27FC236}">
                <a16:creationId xmlns:a16="http://schemas.microsoft.com/office/drawing/2014/main" id="{87EE2D9E-F604-46C9-8768-67A2DBA5EB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898032"/>
              </p:ext>
            </p:extLst>
          </p:nvPr>
        </p:nvGraphicFramePr>
        <p:xfrm>
          <a:off x="5506470" y="3938181"/>
          <a:ext cx="158908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5" name="Worksheet" r:id="rId12" imgW="2133511" imgH="1038122" progId="Excel.Sheet.8">
                  <p:embed/>
                </p:oleObj>
              </mc:Choice>
              <mc:Fallback>
                <p:oleObj name="Worksheet" r:id="rId12" imgW="2133511" imgH="1038122" progId="Excel.Sheet.8">
                  <p:embed/>
                  <p:pic>
                    <p:nvPicPr>
                      <p:cNvPr id="56" name="Objeto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6470" y="3938181"/>
                        <a:ext cx="158908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Agrupar 19">
            <a:extLst>
              <a:ext uri="{FF2B5EF4-FFF2-40B4-BE49-F238E27FC236}">
                <a16:creationId xmlns:a16="http://schemas.microsoft.com/office/drawing/2014/main" id="{F4352FAA-F60A-4103-8D74-702216841AD2}"/>
              </a:ext>
            </a:extLst>
          </p:cNvPr>
          <p:cNvGrpSpPr/>
          <p:nvPr/>
        </p:nvGrpSpPr>
        <p:grpSpPr>
          <a:xfrm>
            <a:off x="328462" y="4982881"/>
            <a:ext cx="6924089" cy="417061"/>
            <a:chOff x="329090" y="2369226"/>
            <a:chExt cx="6924089" cy="417061"/>
          </a:xfrm>
        </p:grpSpPr>
        <p:cxnSp>
          <p:nvCxnSpPr>
            <p:cNvPr id="21" name="Conector reto 20">
              <a:extLst>
                <a:ext uri="{FF2B5EF4-FFF2-40B4-BE49-F238E27FC236}">
                  <a16:creationId xmlns:a16="http://schemas.microsoft.com/office/drawing/2014/main" id="{A7E5905C-8D53-4DA6-A63C-AA4C224FCF7D}"/>
                </a:ext>
              </a:extLst>
            </p:cNvPr>
            <p:cNvCxnSpPr>
              <a:cxnSpLocks/>
            </p:cNvCxnSpPr>
            <p:nvPr/>
          </p:nvCxnSpPr>
          <p:spPr>
            <a:xfrm>
              <a:off x="351692" y="2397544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B44CBC24-526C-4E6B-9371-5D4BE2464E72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0E561F7C-AB49-405C-A63A-38086D2628C2}"/>
                </a:ext>
              </a:extLst>
            </p:cNvPr>
            <p:cNvSpPr txBox="1"/>
            <p:nvPr/>
          </p:nvSpPr>
          <p:spPr>
            <a:xfrm>
              <a:off x="351692" y="2369226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Milho</a:t>
              </a:r>
            </a:p>
          </p:txBody>
        </p:sp>
      </p:grpSp>
      <p:graphicFrame>
        <p:nvGraphicFramePr>
          <p:cNvPr id="24" name="Objeto 23">
            <a:extLst>
              <a:ext uri="{FF2B5EF4-FFF2-40B4-BE49-F238E27FC236}">
                <a16:creationId xmlns:a16="http://schemas.microsoft.com/office/drawing/2014/main" id="{0E22E557-1D67-49E7-90D1-AE9639DE9A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085021"/>
              </p:ext>
            </p:extLst>
          </p:nvPr>
        </p:nvGraphicFramePr>
        <p:xfrm>
          <a:off x="1232926" y="5533950"/>
          <a:ext cx="2010718" cy="1232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6" name="Worksheet" r:id="rId14" imgW="2066869" imgH="1162163" progId="Excel.Sheet.8">
                  <p:embed/>
                </p:oleObj>
              </mc:Choice>
              <mc:Fallback>
                <p:oleObj name="Worksheet" r:id="rId14" imgW="2066869" imgH="1162163" progId="Excel.Sheet.8">
                  <p:embed/>
                  <p:pic>
                    <p:nvPicPr>
                      <p:cNvPr id="52" name="Objeto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926" y="5533950"/>
                        <a:ext cx="2010718" cy="12328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to 24">
            <a:extLst>
              <a:ext uri="{FF2B5EF4-FFF2-40B4-BE49-F238E27FC236}">
                <a16:creationId xmlns:a16="http://schemas.microsoft.com/office/drawing/2014/main" id="{0B478EE5-D6FC-405C-8B00-BA9B961AEE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149151"/>
              </p:ext>
            </p:extLst>
          </p:nvPr>
        </p:nvGraphicFramePr>
        <p:xfrm>
          <a:off x="3979862" y="5535923"/>
          <a:ext cx="2011363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7" name="Worksheet" r:id="rId16" imgW="2066869" imgH="1200011" progId="Excel.Sheet.8">
                  <p:embed/>
                </p:oleObj>
              </mc:Choice>
              <mc:Fallback>
                <p:oleObj name="Worksheet" r:id="rId16" imgW="2066869" imgH="1200011" progId="Excel.Sheet.8">
                  <p:embed/>
                  <p:pic>
                    <p:nvPicPr>
                      <p:cNvPr id="53" name="Objeto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62" y="5535923"/>
                        <a:ext cx="2011363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Agrupar 25">
            <a:extLst>
              <a:ext uri="{FF2B5EF4-FFF2-40B4-BE49-F238E27FC236}">
                <a16:creationId xmlns:a16="http://schemas.microsoft.com/office/drawing/2014/main" id="{854E2F33-6747-4A1C-A631-459ABD5E79AF}"/>
              </a:ext>
            </a:extLst>
          </p:cNvPr>
          <p:cNvGrpSpPr/>
          <p:nvPr/>
        </p:nvGrpSpPr>
        <p:grpSpPr>
          <a:xfrm>
            <a:off x="371633" y="6919706"/>
            <a:ext cx="6901488" cy="419686"/>
            <a:chOff x="329090" y="2366601"/>
            <a:chExt cx="6901488" cy="419686"/>
          </a:xfrm>
        </p:grpSpPr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1A739112-A0FF-42A2-AD7E-86734DF5E23B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1E7D8252-8030-4B2C-8174-EE8B29AFB72A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1769A794-633D-41C5-A9CD-8C6D4770F9FC}"/>
                </a:ext>
              </a:extLst>
            </p:cNvPr>
            <p:cNvSpPr txBox="1"/>
            <p:nvPr/>
          </p:nvSpPr>
          <p:spPr>
            <a:xfrm>
              <a:off x="351692" y="2369226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Outros</a:t>
              </a:r>
            </a:p>
          </p:txBody>
        </p:sp>
      </p:grpSp>
      <p:graphicFrame>
        <p:nvGraphicFramePr>
          <p:cNvPr id="30" name="Objeto 29">
            <a:extLst>
              <a:ext uri="{FF2B5EF4-FFF2-40B4-BE49-F238E27FC236}">
                <a16:creationId xmlns:a16="http://schemas.microsoft.com/office/drawing/2014/main" id="{1145E0E9-47A6-4F63-B9F3-3E387321CF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208632"/>
              </p:ext>
            </p:extLst>
          </p:nvPr>
        </p:nvGraphicFramePr>
        <p:xfrm>
          <a:off x="2841700" y="7551997"/>
          <a:ext cx="1979612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8" name="Worksheet" r:id="rId18" imgW="2066869" imgH="1019039" progId="Excel.Sheet.8">
                  <p:embed/>
                </p:oleObj>
              </mc:Choice>
              <mc:Fallback>
                <p:oleObj name="Worksheet" r:id="rId18" imgW="206686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700" y="7551997"/>
                        <a:ext cx="1979612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to 30">
            <a:extLst>
              <a:ext uri="{FF2B5EF4-FFF2-40B4-BE49-F238E27FC236}">
                <a16:creationId xmlns:a16="http://schemas.microsoft.com/office/drawing/2014/main" id="{152A28EF-BAB1-435A-A0EB-BD47530ED8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250916"/>
              </p:ext>
            </p:extLst>
          </p:nvPr>
        </p:nvGraphicFramePr>
        <p:xfrm>
          <a:off x="660047" y="7547332"/>
          <a:ext cx="2078317" cy="1194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59" name="Worksheet" r:id="rId20" imgW="2076389" imgH="1019039" progId="Excel.Sheet.8">
                  <p:embed/>
                </p:oleObj>
              </mc:Choice>
              <mc:Fallback>
                <p:oleObj name="Worksheet" r:id="rId20" imgW="207638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047" y="7547332"/>
                        <a:ext cx="2078317" cy="11946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to 31">
            <a:extLst>
              <a:ext uri="{FF2B5EF4-FFF2-40B4-BE49-F238E27FC236}">
                <a16:creationId xmlns:a16="http://schemas.microsoft.com/office/drawing/2014/main" id="{9B08966D-3035-4A13-868D-3CBB6C28E2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268494"/>
              </p:ext>
            </p:extLst>
          </p:nvPr>
        </p:nvGraphicFramePr>
        <p:xfrm>
          <a:off x="5101658" y="7547188"/>
          <a:ext cx="19939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0" name="Worksheet" r:id="rId22" imgW="2066869" imgH="1200011" progId="Excel.Sheet.8">
                  <p:embed/>
                </p:oleObj>
              </mc:Choice>
              <mc:Fallback>
                <p:oleObj name="Worksheet" r:id="rId22" imgW="2066869" imgH="1200011" progId="Excel.Sheet.8">
                  <p:embed/>
                  <p:pic>
                    <p:nvPicPr>
                      <p:cNvPr id="40" name="Objeto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1658" y="7547188"/>
                        <a:ext cx="19939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to 33">
            <a:extLst>
              <a:ext uri="{FF2B5EF4-FFF2-40B4-BE49-F238E27FC236}">
                <a16:creationId xmlns:a16="http://schemas.microsoft.com/office/drawing/2014/main" id="{24F405E6-BAE7-4D6D-9BB1-D9B4EE3D8E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258640"/>
              </p:ext>
            </p:extLst>
          </p:nvPr>
        </p:nvGraphicFramePr>
        <p:xfrm>
          <a:off x="3103604" y="8872183"/>
          <a:ext cx="160496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1" name="Worksheet" r:id="rId24" imgW="1905023" imgH="809761" progId="Excel.Sheet.8">
                  <p:embed/>
                </p:oleObj>
              </mc:Choice>
              <mc:Fallback>
                <p:oleObj name="Worksheet" r:id="rId24" imgW="1905023" imgH="809761" progId="Excel.Sheet.8">
                  <p:embed/>
                  <p:pic>
                    <p:nvPicPr>
                      <p:cNvPr id="41" name="Objeto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3604" y="8872183"/>
                        <a:ext cx="160496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to 34">
            <a:extLst>
              <a:ext uri="{FF2B5EF4-FFF2-40B4-BE49-F238E27FC236}">
                <a16:creationId xmlns:a16="http://schemas.microsoft.com/office/drawing/2014/main" id="{955E7701-E454-45F4-BDF9-1AEE6BE4D8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959118"/>
              </p:ext>
            </p:extLst>
          </p:nvPr>
        </p:nvGraphicFramePr>
        <p:xfrm>
          <a:off x="5452921" y="8879021"/>
          <a:ext cx="15144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2" name="Worksheet" r:id="rId26" imgW="1047874" imgH="714345" progId="Excel.Sheet.8">
                  <p:embed/>
                </p:oleObj>
              </mc:Choice>
              <mc:Fallback>
                <p:oleObj name="Worksheet" r:id="rId26" imgW="1047874" imgH="714345" progId="Excel.Sheet.8">
                  <p:embed/>
                  <p:pic>
                    <p:nvPicPr>
                      <p:cNvPr id="43" name="Objeto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2921" y="8879021"/>
                        <a:ext cx="15144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7">
            <a:extLst>
              <a:ext uri="{FF2B5EF4-FFF2-40B4-BE49-F238E27FC236}">
                <a16:creationId xmlns:a16="http://schemas.microsoft.com/office/drawing/2014/main" id="{7E0F63E7-9DDB-4F49-8F3A-2725E847D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932" y="10066483"/>
            <a:ext cx="45302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granoeste.com.br - 45 3220-8383</a:t>
            </a:r>
            <a:endParaRPr kumimoji="0" lang="pt-BR" altLang="pt-B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Rua Voluntários da Pátria, nº 1415 - Sala 101 - Cascavel/PR	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7">
            <a:extLst>
              <a:ext uri="{FF2B5EF4-FFF2-40B4-BE49-F238E27FC236}">
                <a16:creationId xmlns:a16="http://schemas.microsoft.com/office/drawing/2014/main" id="{6AD0A8BD-2E0F-4EDD-94C6-108586FC9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75" y="9710976"/>
            <a:ext cx="64864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700" dirty="0">
                <a:latin typeface="Arial" charset="0"/>
              </a:rPr>
              <a:t>Importante: Os textos acima constituem simples informação com base nos fechamentos dos mercados e no noticiário veiculado em agências tidas como confiáveis. Em hipótese alguma se referem a sugestões de compra ou venda; portanto, não constituem base definitiva para a tomada de decisão.</a:t>
            </a:r>
          </a:p>
        </p:txBody>
      </p:sp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F299E053-0EFB-47B1-ACE6-6AF78A9D12EE}"/>
              </a:ext>
            </a:extLst>
          </p:cNvPr>
          <p:cNvCxnSpPr>
            <a:cxnSpLocks/>
          </p:cNvCxnSpPr>
          <p:nvPr/>
        </p:nvCxnSpPr>
        <p:spPr>
          <a:xfrm>
            <a:off x="276908" y="10066483"/>
            <a:ext cx="6901487" cy="0"/>
          </a:xfrm>
          <a:prstGeom prst="line">
            <a:avLst/>
          </a:prstGeom>
          <a:ln w="25400">
            <a:gradFill>
              <a:gsLst>
                <a:gs pos="58000">
                  <a:schemeClr val="accent6">
                    <a:lumMod val="75000"/>
                  </a:schemeClr>
                </a:gs>
                <a:gs pos="35032">
                  <a:schemeClr val="accent6">
                    <a:lumMod val="60000"/>
                    <a:lumOff val="40000"/>
                  </a:schemeClr>
                </a:gs>
                <a:gs pos="83000">
                  <a:schemeClr val="tx1"/>
                </a:gs>
                <a:gs pos="100000">
                  <a:schemeClr val="tx1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to 36">
            <a:extLst>
              <a:ext uri="{FF2B5EF4-FFF2-40B4-BE49-F238E27FC236}">
                <a16:creationId xmlns:a16="http://schemas.microsoft.com/office/drawing/2014/main" id="{34AAFA9E-8994-494B-8A9B-A84781D30F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053417"/>
              </p:ext>
            </p:extLst>
          </p:nvPr>
        </p:nvGraphicFramePr>
        <p:xfrm>
          <a:off x="1036638" y="3762375"/>
          <a:ext cx="1711325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3" name="Worksheet" r:id="rId28" imgW="1552452" imgH="1238177" progId="Excel.Sheet.8">
                  <p:embed/>
                </p:oleObj>
              </mc:Choice>
              <mc:Fallback>
                <p:oleObj name="Worksheet" r:id="rId28" imgW="1552452" imgH="1238177" progId="Excel.Sheet.8">
                  <p:embed/>
                  <p:pic>
                    <p:nvPicPr>
                      <p:cNvPr id="17" name="Objeto 16">
                        <a:extLst>
                          <a:ext uri="{FF2B5EF4-FFF2-40B4-BE49-F238E27FC236}">
                            <a16:creationId xmlns:a16="http://schemas.microsoft.com/office/drawing/2014/main" id="{5586E172-9176-4B21-9268-3B7F5EA2BE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8" y="3762375"/>
                        <a:ext cx="1711325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to 37">
            <a:extLst>
              <a:ext uri="{FF2B5EF4-FFF2-40B4-BE49-F238E27FC236}">
                <a16:creationId xmlns:a16="http://schemas.microsoft.com/office/drawing/2014/main" id="{CBB5EAC3-0E32-417A-9DE3-225634CDED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633961"/>
              </p:ext>
            </p:extLst>
          </p:nvPr>
        </p:nvGraphicFramePr>
        <p:xfrm>
          <a:off x="425882" y="2553234"/>
          <a:ext cx="279241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4" name="Worksheet" r:id="rId30" imgW="3257548" imgH="1181246" progId="Excel.Sheet.8">
                  <p:embed/>
                </p:oleObj>
              </mc:Choice>
              <mc:Fallback>
                <p:oleObj name="Worksheet" r:id="rId30" imgW="3257548" imgH="1181246" progId="Excel.Sheet.8">
                  <p:embed/>
                  <p:pic>
                    <p:nvPicPr>
                      <p:cNvPr id="14" name="Objeto 13">
                        <a:extLst>
                          <a:ext uri="{FF2B5EF4-FFF2-40B4-BE49-F238E27FC236}">
                            <a16:creationId xmlns:a16="http://schemas.microsoft.com/office/drawing/2014/main" id="{F420D50A-AA90-4A80-BE00-4D02E9320B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882" y="2553234"/>
                        <a:ext cx="279241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to 40" descr="As 17 &#10;">
            <a:extLst>
              <a:ext uri="{FF2B5EF4-FFF2-40B4-BE49-F238E27FC236}">
                <a16:creationId xmlns:a16="http://schemas.microsoft.com/office/drawing/2014/main" id="{0C206813-2588-4D07-AC7A-61D01766E9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012040"/>
              </p:ext>
            </p:extLst>
          </p:nvPr>
        </p:nvGraphicFramePr>
        <p:xfrm>
          <a:off x="778660" y="8846118"/>
          <a:ext cx="18907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5" name="Worksheet" r:id="rId32" imgW="2562245" imgH="857151" progId="Excel.Sheet.8">
                  <p:embed/>
                </p:oleObj>
              </mc:Choice>
              <mc:Fallback>
                <p:oleObj name="Worksheet" r:id="rId32" imgW="2562245" imgH="857151" progId="Excel.Sheet.8">
                  <p:embed/>
                  <p:pic>
                    <p:nvPicPr>
                      <p:cNvPr id="33" name="Objeto 32" descr="As 17 &#10;">
                        <a:extLst>
                          <a:ext uri="{FF2B5EF4-FFF2-40B4-BE49-F238E27FC236}">
                            <a16:creationId xmlns:a16="http://schemas.microsoft.com/office/drawing/2014/main" id="{5F9180C6-0DA3-46C4-862C-548D89D7241F}"/>
                          </a:ext>
                          <a:ext uri="{C183D7F6-B498-43B3-948B-1728B52AA6E4}">
                            <adec:decorative xmlns:adec="http://schemas.microsoft.com/office/drawing/2017/decorative" val="0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60" y="8846118"/>
                        <a:ext cx="189071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0711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56952</TotalTime>
  <Words>86</Words>
  <Application>Microsoft Office PowerPoint</Application>
  <PresentationFormat>Personalizar</PresentationFormat>
  <Paragraphs>9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Planilha do Microsoft Excel 97-2003</vt:lpstr>
      <vt:lpstr>Worksheet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7479</cp:revision>
  <cp:lastPrinted>2025-03-20T20:10:10Z</cp:lastPrinted>
  <dcterms:created xsi:type="dcterms:W3CDTF">2023-01-18T14:49:18Z</dcterms:created>
  <dcterms:modified xsi:type="dcterms:W3CDTF">2025-07-07T20:04:47Z</dcterms:modified>
</cp:coreProperties>
</file>